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30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98202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26.04.2022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13.45</a:t>
            </a:r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B2-D10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ÖZGE ESLEK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21518006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21389" y="5339492"/>
            <a:ext cx="6624736" cy="4368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POLİMER-İLAÇ TAŞIMA SİSTEMLERİ</a:t>
            </a:r>
            <a:endParaRPr lang="tr-TR" sz="2400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DOÇ.DR.DOLUNAY ŞAKAR DAŞDAN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  <p:pic>
        <p:nvPicPr>
          <p:cNvPr id="9" name="Resim 8" descr="kişi, kıyafet, iç mekan içeren bir resim&#10;&#10;Açıklama otomatik olarak oluşturuldu">
            <a:extLst>
              <a:ext uri="{FF2B5EF4-FFF2-40B4-BE49-F238E27FC236}">
                <a16:creationId xmlns:a16="http://schemas.microsoft.com/office/drawing/2014/main" xmlns="" id="{205BA5C9-B50A-4C08-B105-DCD6DBE48C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657" y="2176054"/>
            <a:ext cx="1934057" cy="2582385"/>
          </a:xfrm>
          <a:prstGeom prst="rect">
            <a:avLst/>
          </a:prstGeom>
        </p:spPr>
      </p:pic>
      <p:pic>
        <p:nvPicPr>
          <p:cNvPr id="29" name="Picture 2" descr="The various components of a polymer-drug conjugate for targeted cancer... |  Download Scientific Diagram">
            <a:extLst>
              <a:ext uri="{FF2B5EF4-FFF2-40B4-BE49-F238E27FC236}">
                <a16:creationId xmlns:a16="http://schemas.microsoft.com/office/drawing/2014/main" xmlns="" id="{A50E16F5-CEC9-4DB3-9396-FD1B6404F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746" y="6816110"/>
            <a:ext cx="3912353" cy="1836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196</TotalTime>
  <Words>33</Words>
  <Application>Microsoft Office PowerPoint</Application>
  <PresentationFormat>Özel</PresentationFormat>
  <Paragraphs>20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27</cp:revision>
  <dcterms:created xsi:type="dcterms:W3CDTF">2016-11-29T08:51:08Z</dcterms:created>
  <dcterms:modified xsi:type="dcterms:W3CDTF">2022-04-24T20:25:37Z</dcterms:modified>
</cp:coreProperties>
</file>